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6" d="100"/>
          <a:sy n="56" d="100"/>
        </p:scale>
        <p:origin x="-86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1C32ABF3-5E33-41C4-870F-88123F81F17B}" type="datetimeFigureOut">
              <a:rPr lang="en-GB" smtClean="0"/>
              <a:t>13/09/2013</a:t>
            </a:fld>
            <a:endParaRPr lang="en-GB"/>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GB"/>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AAE731D7-E0A2-475F-8D3B-B50B1E98725B}" type="slidenum">
              <a:rPr lang="en-GB" smtClean="0"/>
              <a:t>‹#›</a:t>
            </a:fld>
            <a:endParaRPr lang="en-GB"/>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C32ABF3-5E33-41C4-870F-88123F81F17B}" type="datetimeFigureOut">
              <a:rPr lang="en-GB" smtClean="0"/>
              <a:t>13/09/2013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E731D7-E0A2-475F-8D3B-B50B1E98725B}"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32ABF3-5E33-41C4-870F-88123F81F17B}" type="datetimeFigureOut">
              <a:rPr lang="en-GB" smtClean="0"/>
              <a:t>13/09/2013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E731D7-E0A2-475F-8D3B-B50B1E98725B}"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C32ABF3-5E33-41C4-870F-88123F81F17B}" type="datetimeFigureOut">
              <a:rPr lang="en-GB" smtClean="0"/>
              <a:t>13/09/2013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AE731D7-E0A2-475F-8D3B-B50B1E98725B}" type="slidenum">
              <a:rPr lang="en-GB" smtClean="0"/>
              <a:t>‹#›</a:t>
            </a:fld>
            <a:endParaRPr lang="en-GB"/>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C32ABF3-5E33-41C4-870F-88123F81F17B}" type="datetimeFigureOut">
              <a:rPr lang="en-GB" smtClean="0"/>
              <a:t>13/09/2013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AE731D7-E0A2-475F-8D3B-B50B1E98725B}"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C32ABF3-5E33-41C4-870F-88123F81F17B}" type="datetimeFigureOut">
              <a:rPr lang="en-GB" smtClean="0"/>
              <a:t>13/09/2013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AE731D7-E0A2-475F-8D3B-B50B1E98725B}"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32ABF3-5E33-41C4-870F-88123F81F17B}" type="datetimeFigureOut">
              <a:rPr lang="en-GB" smtClean="0"/>
              <a:t>13/09/2013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AE731D7-E0A2-475F-8D3B-B50B1E98725B}"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C32ABF3-5E33-41C4-870F-88123F81F17B}" type="datetimeFigureOut">
              <a:rPr lang="en-GB" smtClean="0"/>
              <a:t>13/09/2013</a:t>
            </a:fld>
            <a:endParaRPr lang="en-GB"/>
          </a:p>
        </p:txBody>
      </p:sp>
      <p:sp>
        <p:nvSpPr>
          <p:cNvPr id="7" name="Slide Number Placeholder 6"/>
          <p:cNvSpPr>
            <a:spLocks noGrp="1"/>
          </p:cNvSpPr>
          <p:nvPr>
            <p:ph type="sldNum" sz="quarter" idx="12"/>
          </p:nvPr>
        </p:nvSpPr>
        <p:spPr/>
        <p:txBody>
          <a:bodyPr/>
          <a:lstStyle/>
          <a:p>
            <a:fld id="{AAE731D7-E0A2-475F-8D3B-B50B1E98725B}" type="slidenum">
              <a:rPr lang="en-GB" smtClean="0"/>
              <a:t>‹#›</a:t>
            </a:fld>
            <a:endParaRPr lang="en-GB"/>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GB"/>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32ABF3-5E33-41C4-870F-88123F81F17B}" type="datetimeFigureOut">
              <a:rPr lang="en-GB" smtClean="0"/>
              <a:t>13/09/2013</a:t>
            </a:fld>
            <a:endParaRPr lang="en-GB"/>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GB"/>
          </a:p>
        </p:txBody>
      </p:sp>
      <p:sp>
        <p:nvSpPr>
          <p:cNvPr id="7" name="Slide Number Placeholder 6"/>
          <p:cNvSpPr>
            <a:spLocks noGrp="1"/>
          </p:cNvSpPr>
          <p:nvPr>
            <p:ph type="sldNum" sz="quarter" idx="12"/>
          </p:nvPr>
        </p:nvSpPr>
        <p:spPr/>
        <p:txBody>
          <a:bodyPr/>
          <a:lstStyle/>
          <a:p>
            <a:fld id="{AAE731D7-E0A2-475F-8D3B-B50B1E98725B}"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32ABF3-5E33-41C4-870F-88123F81F17B}" type="datetimeFigureOut">
              <a:rPr lang="en-GB" smtClean="0"/>
              <a:t>13/09/2013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E731D7-E0A2-475F-8D3B-B50B1E98725B}"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32ABF3-5E33-41C4-870F-88123F81F17B}" type="datetimeFigureOut">
              <a:rPr lang="en-GB" smtClean="0"/>
              <a:t>13/09/2013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E731D7-E0A2-475F-8D3B-B50B1E98725B}"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1C32ABF3-5E33-41C4-870F-88123F81F17B}" type="datetimeFigureOut">
              <a:rPr lang="en-GB" smtClean="0"/>
              <a:t>13/09/2013</a:t>
            </a:fld>
            <a:endParaRPr lang="en-GB"/>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GB"/>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AAE731D7-E0A2-475F-8D3B-B50B1E98725B}"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en.wikipedia.org/wiki/Local_election" TargetMode="External"/><Relationship Id="rId2" Type="http://schemas.openxmlformats.org/officeDocument/2006/relationships/hyperlink" Target="http://en.wikipedia.org/wiki/By-election"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GB"/>
          </a:p>
        </p:txBody>
      </p:sp>
      <p:sp>
        <p:nvSpPr>
          <p:cNvPr id="5" name="Content Placeholder 4"/>
          <p:cNvSpPr>
            <a:spLocks noGrp="1"/>
          </p:cNvSpPr>
          <p:nvPr>
            <p:ph idx="1"/>
          </p:nvPr>
        </p:nvSpPr>
        <p:spPr/>
        <p:txBody>
          <a:bodyPr/>
          <a:lstStyle/>
          <a:p>
            <a:pPr marL="0" indent="0">
              <a:buNone/>
            </a:pPr>
            <a:r>
              <a:rPr lang="en-GB" sz="5400" dirty="0" smtClean="0"/>
              <a:t>Answers to UK Parliamentary Elections worksheet</a:t>
            </a:r>
            <a:endParaRPr lang="en-GB" sz="5400" dirty="0"/>
          </a:p>
        </p:txBody>
      </p:sp>
    </p:spTree>
    <p:extLst>
      <p:ext uri="{BB962C8B-B14F-4D97-AF65-F5344CB8AC3E}">
        <p14:creationId xmlns:p14="http://schemas.microsoft.com/office/powerpoint/2010/main" val="18284517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smtClean="0"/>
              <a:t>What’s an election?</a:t>
            </a:r>
            <a:endParaRPr lang="en-GB" dirty="0"/>
          </a:p>
        </p:txBody>
      </p:sp>
    </p:spTree>
    <p:extLst>
      <p:ext uri="{BB962C8B-B14F-4D97-AF65-F5344CB8AC3E}">
        <p14:creationId xmlns:p14="http://schemas.microsoft.com/office/powerpoint/2010/main" val="2629315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lstStyle/>
          <a:p>
            <a:r>
              <a:rPr lang="en-GB" dirty="0" smtClean="0"/>
              <a:t>An election is where a group of people select a someone to represent them either directly or indirectly</a:t>
            </a:r>
            <a:endParaRPr lang="en-GB" dirty="0"/>
          </a:p>
        </p:txBody>
      </p:sp>
    </p:spTree>
    <p:extLst>
      <p:ext uri="{BB962C8B-B14F-4D97-AF65-F5344CB8AC3E}">
        <p14:creationId xmlns:p14="http://schemas.microsoft.com/office/powerpoint/2010/main" val="2670028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smtClean="0"/>
              <a:t>Why have elections?</a:t>
            </a:r>
            <a:endParaRPr lang="en-GB" dirty="0"/>
          </a:p>
        </p:txBody>
      </p:sp>
    </p:spTree>
    <p:extLst>
      <p:ext uri="{BB962C8B-B14F-4D97-AF65-F5344CB8AC3E}">
        <p14:creationId xmlns:p14="http://schemas.microsoft.com/office/powerpoint/2010/main" val="994164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lstStyle/>
          <a:p>
            <a:r>
              <a:rPr lang="en-GB" dirty="0" smtClean="0"/>
              <a:t>Elections are seen to reflect the democratic nature of a society or institution. </a:t>
            </a:r>
          </a:p>
          <a:p>
            <a:r>
              <a:rPr lang="en-GB" dirty="0" smtClean="0"/>
              <a:t>It also helps democratic process by allowing multiple voices to be heard through an elected representative</a:t>
            </a:r>
          </a:p>
          <a:p>
            <a:r>
              <a:rPr lang="en-GB" dirty="0" smtClean="0"/>
              <a:t>It gives legitimacy to the views articulated by an elected representative</a:t>
            </a:r>
            <a:endParaRPr lang="en-GB" dirty="0"/>
          </a:p>
        </p:txBody>
      </p:sp>
    </p:spTree>
    <p:extLst>
      <p:ext uri="{BB962C8B-B14F-4D97-AF65-F5344CB8AC3E}">
        <p14:creationId xmlns:p14="http://schemas.microsoft.com/office/powerpoint/2010/main" val="3548002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smtClean="0"/>
              <a:t>What is a general election?</a:t>
            </a:r>
            <a:endParaRPr lang="en-GB" dirty="0"/>
          </a:p>
        </p:txBody>
      </p:sp>
    </p:spTree>
    <p:extLst>
      <p:ext uri="{BB962C8B-B14F-4D97-AF65-F5344CB8AC3E}">
        <p14:creationId xmlns:p14="http://schemas.microsoft.com/office/powerpoint/2010/main" val="26505924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lstStyle/>
          <a:p>
            <a:r>
              <a:rPr lang="en-GB" dirty="0" smtClean="0"/>
              <a:t>in which all or most members of a given political body are chosen. The term is usually used to refer to elections held for a nation's primary legislative body, as distinguished from </a:t>
            </a:r>
            <a:r>
              <a:rPr lang="en-GB" dirty="0" smtClean="0">
                <a:hlinkClick r:id="rId2" tooltip="By-election"/>
              </a:rPr>
              <a:t>by-elections</a:t>
            </a:r>
            <a:r>
              <a:rPr lang="en-GB" dirty="0" smtClean="0"/>
              <a:t> and </a:t>
            </a:r>
            <a:r>
              <a:rPr lang="en-GB" dirty="0" smtClean="0">
                <a:hlinkClick r:id="rId3" tooltip="Local election"/>
              </a:rPr>
              <a:t>local elections</a:t>
            </a:r>
            <a:r>
              <a:rPr lang="en-GB" dirty="0" smtClean="0"/>
              <a:t>.</a:t>
            </a:r>
            <a:endParaRPr lang="en-GB" dirty="0"/>
          </a:p>
        </p:txBody>
      </p:sp>
    </p:spTree>
    <p:extLst>
      <p:ext uri="{BB962C8B-B14F-4D97-AF65-F5344CB8AC3E}">
        <p14:creationId xmlns:p14="http://schemas.microsoft.com/office/powerpoint/2010/main" val="38556633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smtClean="0"/>
              <a:t>What is a political party?</a:t>
            </a:r>
            <a:endParaRPr lang="en-GB" dirty="0"/>
          </a:p>
        </p:txBody>
      </p:sp>
    </p:spTree>
    <p:extLst>
      <p:ext uri="{BB962C8B-B14F-4D97-AF65-F5344CB8AC3E}">
        <p14:creationId xmlns:p14="http://schemas.microsoft.com/office/powerpoint/2010/main" val="1858058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lstStyle/>
          <a:p>
            <a:r>
              <a:rPr lang="en-GB" dirty="0" smtClean="0"/>
              <a:t>A political party is a group people who share the same ideas/ideology about the way the country should be governed</a:t>
            </a:r>
          </a:p>
          <a:p>
            <a:endParaRPr lang="en-GB" dirty="0"/>
          </a:p>
        </p:txBody>
      </p:sp>
    </p:spTree>
    <p:extLst>
      <p:ext uri="{BB962C8B-B14F-4D97-AF65-F5344CB8AC3E}">
        <p14:creationId xmlns:p14="http://schemas.microsoft.com/office/powerpoint/2010/main" val="14007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a:t>
            </a:r>
            <a:endParaRPr lang="en-GB" dirty="0"/>
          </a:p>
        </p:txBody>
      </p:sp>
      <p:sp>
        <p:nvSpPr>
          <p:cNvPr id="3" name="Content Placeholder 2"/>
          <p:cNvSpPr>
            <a:spLocks noGrp="1"/>
          </p:cNvSpPr>
          <p:nvPr>
            <p:ph idx="1"/>
          </p:nvPr>
        </p:nvSpPr>
        <p:spPr/>
        <p:txBody>
          <a:bodyPr/>
          <a:lstStyle/>
          <a:p>
            <a:r>
              <a:rPr lang="en-GB" dirty="0" smtClean="0"/>
              <a:t>Identify as many mainstream political parties as you can</a:t>
            </a:r>
            <a:endParaRPr lang="en-GB" dirty="0"/>
          </a:p>
        </p:txBody>
      </p:sp>
    </p:spTree>
    <p:extLst>
      <p:ext uri="{BB962C8B-B14F-4D97-AF65-F5344CB8AC3E}">
        <p14:creationId xmlns:p14="http://schemas.microsoft.com/office/powerpoint/2010/main" val="38937056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lstStyle/>
          <a:p>
            <a:r>
              <a:rPr lang="en-GB" dirty="0" err="1" smtClean="0"/>
              <a:t>Ukip</a:t>
            </a:r>
            <a:endParaRPr lang="en-GB" dirty="0" smtClean="0"/>
          </a:p>
          <a:p>
            <a:r>
              <a:rPr lang="en-GB" dirty="0" smtClean="0"/>
              <a:t>Conservative</a:t>
            </a:r>
          </a:p>
          <a:p>
            <a:r>
              <a:rPr lang="en-GB" dirty="0" smtClean="0"/>
              <a:t>Labour </a:t>
            </a:r>
          </a:p>
          <a:p>
            <a:r>
              <a:rPr lang="en-GB" dirty="0" smtClean="0"/>
              <a:t>The Greens</a:t>
            </a:r>
          </a:p>
          <a:p>
            <a:r>
              <a:rPr lang="en-GB" dirty="0" err="1" smtClean="0"/>
              <a:t>LibDems</a:t>
            </a:r>
            <a:endParaRPr lang="en-GB" dirty="0"/>
          </a:p>
        </p:txBody>
      </p:sp>
    </p:spTree>
    <p:extLst>
      <p:ext uri="{BB962C8B-B14F-4D97-AF65-F5344CB8AC3E}">
        <p14:creationId xmlns:p14="http://schemas.microsoft.com/office/powerpoint/2010/main" val="19584417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smtClean="0"/>
              <a:t>How are Parliamentary Candidates chosen?</a:t>
            </a:r>
            <a:endParaRPr lang="en-GB" dirty="0"/>
          </a:p>
        </p:txBody>
      </p:sp>
    </p:spTree>
    <p:extLst>
      <p:ext uri="{BB962C8B-B14F-4D97-AF65-F5344CB8AC3E}">
        <p14:creationId xmlns:p14="http://schemas.microsoft.com/office/powerpoint/2010/main" val="12510417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lstStyle/>
          <a:p>
            <a:r>
              <a:rPr lang="en-GB" dirty="0" smtClean="0"/>
              <a:t>Must join the political party they want represent</a:t>
            </a:r>
          </a:p>
          <a:p>
            <a:r>
              <a:rPr lang="en-GB" dirty="0" smtClean="0"/>
              <a:t>They’re nominated in a selection process</a:t>
            </a:r>
          </a:p>
          <a:p>
            <a:r>
              <a:rPr lang="en-GB" dirty="0" smtClean="0"/>
              <a:t>They’re selected from a </a:t>
            </a:r>
            <a:r>
              <a:rPr lang="en-GB" dirty="0" err="1"/>
              <a:t>H</a:t>
            </a:r>
            <a:r>
              <a:rPr lang="en-GB" dirty="0" err="1" smtClean="0"/>
              <a:t>ustings</a:t>
            </a:r>
            <a:r>
              <a:rPr lang="en-GB" dirty="0" smtClean="0"/>
              <a:t> event</a:t>
            </a:r>
            <a:endParaRPr lang="en-GB" dirty="0"/>
          </a:p>
        </p:txBody>
      </p:sp>
    </p:spTree>
    <p:extLst>
      <p:ext uri="{BB962C8B-B14F-4D97-AF65-F5344CB8AC3E}">
        <p14:creationId xmlns:p14="http://schemas.microsoft.com/office/powerpoint/2010/main" val="4282124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smtClean="0"/>
              <a:t>Who can’t vote in UK elections</a:t>
            </a:r>
            <a:endParaRPr lang="en-GB" dirty="0"/>
          </a:p>
        </p:txBody>
      </p:sp>
    </p:spTree>
    <p:extLst>
      <p:ext uri="{BB962C8B-B14F-4D97-AF65-F5344CB8AC3E}">
        <p14:creationId xmlns:p14="http://schemas.microsoft.com/office/powerpoint/2010/main" val="2173979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lstStyle/>
          <a:p>
            <a:r>
              <a:rPr lang="en-GB" dirty="0" smtClean="0"/>
              <a:t>Under 18</a:t>
            </a:r>
          </a:p>
          <a:p>
            <a:r>
              <a:rPr lang="en-GB" dirty="0" smtClean="0"/>
              <a:t>In prison</a:t>
            </a:r>
          </a:p>
          <a:p>
            <a:r>
              <a:rPr lang="en-GB" dirty="0" smtClean="0"/>
              <a:t>Sectioned under mental health act</a:t>
            </a:r>
          </a:p>
          <a:p>
            <a:r>
              <a:rPr lang="en-GB" dirty="0" smtClean="0"/>
              <a:t>Not on the electoral role</a:t>
            </a:r>
            <a:endParaRPr lang="en-GB" dirty="0"/>
          </a:p>
        </p:txBody>
      </p:sp>
    </p:spTree>
    <p:extLst>
      <p:ext uri="{BB962C8B-B14F-4D97-AF65-F5344CB8AC3E}">
        <p14:creationId xmlns:p14="http://schemas.microsoft.com/office/powerpoint/2010/main" val="2990497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smtClean="0"/>
              <a:t>How do people vote?</a:t>
            </a:r>
            <a:endParaRPr lang="en-GB" dirty="0"/>
          </a:p>
        </p:txBody>
      </p:sp>
    </p:spTree>
    <p:extLst>
      <p:ext uri="{BB962C8B-B14F-4D97-AF65-F5344CB8AC3E}">
        <p14:creationId xmlns:p14="http://schemas.microsoft.com/office/powerpoint/2010/main" val="10262611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lstStyle/>
          <a:p>
            <a:r>
              <a:rPr lang="en-GB" dirty="0" smtClean="0"/>
              <a:t>Polling station</a:t>
            </a:r>
          </a:p>
          <a:p>
            <a:r>
              <a:rPr lang="en-GB" dirty="0" smtClean="0"/>
              <a:t>Postal vote</a:t>
            </a:r>
          </a:p>
          <a:p>
            <a:r>
              <a:rPr lang="en-GB" dirty="0" smtClean="0"/>
              <a:t>By proxy </a:t>
            </a:r>
            <a:r>
              <a:rPr lang="en-GB" sz="2000" dirty="0" smtClean="0"/>
              <a:t>(a voter who has become ill or disabled after 5pm six working days before polling day can make an emergency application to vote by proxy as long as the application is received by 5pm on polling day</a:t>
            </a:r>
            <a:r>
              <a:rPr lang="en-GB" dirty="0" smtClean="0"/>
              <a:t>)</a:t>
            </a:r>
            <a:endParaRPr lang="en-GB" dirty="0"/>
          </a:p>
        </p:txBody>
      </p:sp>
    </p:spTree>
    <p:extLst>
      <p:ext uri="{BB962C8B-B14F-4D97-AF65-F5344CB8AC3E}">
        <p14:creationId xmlns:p14="http://schemas.microsoft.com/office/powerpoint/2010/main" val="14730433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smtClean="0"/>
              <a:t>What is a constituency?</a:t>
            </a:r>
          </a:p>
          <a:p>
            <a:r>
              <a:rPr lang="en-GB" dirty="0" smtClean="0"/>
              <a:t>How many are their? </a:t>
            </a:r>
            <a:endParaRPr lang="en-GB" dirty="0"/>
          </a:p>
        </p:txBody>
      </p:sp>
    </p:spTree>
    <p:extLst>
      <p:ext uri="{BB962C8B-B14F-4D97-AF65-F5344CB8AC3E}">
        <p14:creationId xmlns:p14="http://schemas.microsoft.com/office/powerpoint/2010/main" val="3455206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lstStyle/>
          <a:p>
            <a:r>
              <a:rPr lang="en-GB" dirty="0"/>
              <a:t>A body of voters in a specified area who elect a representative to a legislative </a:t>
            </a:r>
            <a:r>
              <a:rPr lang="en-GB" dirty="0" smtClean="0"/>
              <a:t>body</a:t>
            </a:r>
          </a:p>
          <a:p>
            <a:r>
              <a:rPr lang="en-GB" dirty="0" smtClean="0"/>
              <a:t>In 2010 election - 650</a:t>
            </a:r>
            <a:endParaRPr lang="en-GB" dirty="0"/>
          </a:p>
        </p:txBody>
      </p:sp>
    </p:spTree>
    <p:extLst>
      <p:ext uri="{BB962C8B-B14F-4D97-AF65-F5344CB8AC3E}">
        <p14:creationId xmlns:p14="http://schemas.microsoft.com/office/powerpoint/2010/main" val="27824439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smtClean="0"/>
              <a:t>How many seats are there in the House of Commons?</a:t>
            </a:r>
            <a:endParaRPr lang="en-GB" dirty="0"/>
          </a:p>
        </p:txBody>
      </p:sp>
    </p:spTree>
    <p:extLst>
      <p:ext uri="{BB962C8B-B14F-4D97-AF65-F5344CB8AC3E}">
        <p14:creationId xmlns:p14="http://schemas.microsoft.com/office/powerpoint/2010/main" val="16610315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lstStyle/>
          <a:p>
            <a:r>
              <a:rPr lang="en-GB" dirty="0" smtClean="0"/>
              <a:t>650</a:t>
            </a:r>
            <a:endParaRPr lang="en-GB" dirty="0"/>
          </a:p>
        </p:txBody>
      </p:sp>
    </p:spTree>
    <p:extLst>
      <p:ext uri="{BB962C8B-B14F-4D97-AF65-F5344CB8AC3E}">
        <p14:creationId xmlns:p14="http://schemas.microsoft.com/office/powerpoint/2010/main" val="40244404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smtClean="0"/>
              <a:t>What time of electoral system do we use?</a:t>
            </a:r>
            <a:endParaRPr lang="en-GB" dirty="0"/>
          </a:p>
        </p:txBody>
      </p:sp>
    </p:spTree>
    <p:extLst>
      <p:ext uri="{BB962C8B-B14F-4D97-AF65-F5344CB8AC3E}">
        <p14:creationId xmlns:p14="http://schemas.microsoft.com/office/powerpoint/2010/main" val="12029571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lstStyle/>
          <a:p>
            <a:r>
              <a:rPr lang="en-GB" dirty="0" smtClean="0"/>
              <a:t>First past the post system</a:t>
            </a:r>
            <a:endParaRPr lang="en-GB" dirty="0"/>
          </a:p>
        </p:txBody>
      </p:sp>
    </p:spTree>
    <p:extLst>
      <p:ext uri="{BB962C8B-B14F-4D97-AF65-F5344CB8AC3E}">
        <p14:creationId xmlns:p14="http://schemas.microsoft.com/office/powerpoint/2010/main" val="2119890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smtClean="0"/>
              <a:t>How many seats did each of the three main parties win in the 2010 election?</a:t>
            </a:r>
            <a:endParaRPr lang="en-GB" dirty="0"/>
          </a:p>
        </p:txBody>
      </p:sp>
    </p:spTree>
    <p:extLst>
      <p:ext uri="{BB962C8B-B14F-4D97-AF65-F5344CB8AC3E}">
        <p14:creationId xmlns:p14="http://schemas.microsoft.com/office/powerpoint/2010/main" val="10987012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lstStyle/>
          <a:p>
            <a:r>
              <a:rPr lang="en-GB" dirty="0" smtClean="0"/>
              <a:t>Conservatives 307</a:t>
            </a:r>
          </a:p>
          <a:p>
            <a:r>
              <a:rPr lang="en-GB" dirty="0" smtClean="0"/>
              <a:t>Labour 258</a:t>
            </a:r>
          </a:p>
          <a:p>
            <a:r>
              <a:rPr lang="en-GB" dirty="0" smtClean="0"/>
              <a:t>Lib Dems 57</a:t>
            </a:r>
            <a:endParaRPr lang="en-GB" dirty="0"/>
          </a:p>
        </p:txBody>
      </p:sp>
    </p:spTree>
    <p:extLst>
      <p:ext uri="{BB962C8B-B14F-4D97-AF65-F5344CB8AC3E}">
        <p14:creationId xmlns:p14="http://schemas.microsoft.com/office/powerpoint/2010/main" val="13799454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smtClean="0"/>
              <a:t>How many votes did each of the three main parties win in the 2010 election?</a:t>
            </a:r>
            <a:endParaRPr lang="en-GB" dirty="0"/>
          </a:p>
        </p:txBody>
      </p:sp>
    </p:spTree>
    <p:extLst>
      <p:ext uri="{BB962C8B-B14F-4D97-AF65-F5344CB8AC3E}">
        <p14:creationId xmlns:p14="http://schemas.microsoft.com/office/powerpoint/2010/main" val="36789593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lstStyle/>
          <a:p>
            <a:r>
              <a:rPr lang="en-GB" dirty="0" smtClean="0"/>
              <a:t>Conservatives – 10,726,614</a:t>
            </a:r>
          </a:p>
          <a:p>
            <a:r>
              <a:rPr lang="en-GB" dirty="0" smtClean="0"/>
              <a:t>Labour – 8,609,527</a:t>
            </a:r>
          </a:p>
          <a:p>
            <a:r>
              <a:rPr lang="en-GB" dirty="0" smtClean="0"/>
              <a:t>Lib Dems – 6,836, 824</a:t>
            </a:r>
            <a:endParaRPr lang="en-GB" dirty="0"/>
          </a:p>
        </p:txBody>
      </p:sp>
    </p:spTree>
    <p:extLst>
      <p:ext uri="{BB962C8B-B14F-4D97-AF65-F5344CB8AC3E}">
        <p14:creationId xmlns:p14="http://schemas.microsoft.com/office/powerpoint/2010/main" val="1994010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smtClean="0"/>
              <a:t>What conclusion can you come two if you compare the number of seats won in relation to the number of seats gained?</a:t>
            </a:r>
            <a:endParaRPr lang="en-GB" dirty="0"/>
          </a:p>
        </p:txBody>
      </p:sp>
    </p:spTree>
    <p:extLst>
      <p:ext uri="{BB962C8B-B14F-4D97-AF65-F5344CB8AC3E}">
        <p14:creationId xmlns:p14="http://schemas.microsoft.com/office/powerpoint/2010/main" val="5144221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Answer</a:t>
            </a:r>
            <a:endParaRPr lang="en-GB"/>
          </a:p>
        </p:txBody>
      </p:sp>
      <p:sp>
        <p:nvSpPr>
          <p:cNvPr id="3" name="Content Placeholder 2"/>
          <p:cNvSpPr>
            <a:spLocks noGrp="1"/>
          </p:cNvSpPr>
          <p:nvPr>
            <p:ph idx="1"/>
          </p:nvPr>
        </p:nvSpPr>
        <p:spPr/>
        <p:txBody>
          <a:bodyPr/>
          <a:lstStyle/>
          <a:p>
            <a:r>
              <a:rPr lang="en-GB" dirty="0" smtClean="0"/>
              <a:t>The  number of seats isn’t proportional to the number of seats gained</a:t>
            </a:r>
            <a:endParaRPr lang="en-GB" dirty="0"/>
          </a:p>
        </p:txBody>
      </p:sp>
    </p:spTree>
    <p:extLst>
      <p:ext uri="{BB962C8B-B14F-4D97-AF65-F5344CB8AC3E}">
        <p14:creationId xmlns:p14="http://schemas.microsoft.com/office/powerpoint/2010/main" val="24742534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28</TotalTime>
  <Words>426</Words>
  <Application>Microsoft Office PowerPoint</Application>
  <PresentationFormat>On-screen Show (4:3)</PresentationFormat>
  <Paragraphs>76</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Austin</vt:lpstr>
      <vt:lpstr>PowerPoint Presentation</vt:lpstr>
      <vt:lpstr>Question</vt:lpstr>
      <vt:lpstr>Answer</vt:lpstr>
      <vt:lpstr>Question</vt:lpstr>
      <vt:lpstr>Answer</vt:lpstr>
      <vt:lpstr>Question</vt:lpstr>
      <vt:lpstr>Answer</vt:lpstr>
      <vt:lpstr>Question</vt:lpstr>
      <vt:lpstr>Answer</vt:lpstr>
      <vt:lpstr>Question </vt:lpstr>
      <vt:lpstr>Answer</vt:lpstr>
      <vt:lpstr>Question</vt:lpstr>
      <vt:lpstr>Answer</vt:lpstr>
      <vt:lpstr>Question</vt:lpstr>
      <vt:lpstr>Answer</vt:lpstr>
      <vt:lpstr>Question</vt:lpstr>
      <vt:lpstr>Answer</vt:lpstr>
      <vt:lpstr>Question</vt:lpstr>
      <vt:lpstr>Answer</vt:lpstr>
      <vt:lpstr>Question</vt:lpstr>
      <vt:lpstr>Answer</vt:lpstr>
      <vt:lpstr>Question</vt:lpstr>
      <vt:lpstr>Answer</vt:lpstr>
      <vt:lpstr>Question</vt:lpstr>
      <vt:lpstr>Answer</vt:lpstr>
      <vt:lpstr>Question</vt:lpstr>
      <vt:lpstr>Answer</vt:lpstr>
      <vt:lpstr>Question</vt:lpstr>
      <vt:lpstr>Answer</vt:lpstr>
    </vt:vector>
  </TitlesOfParts>
  <Company>Twynham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Thompson</dc:creator>
  <cp:lastModifiedBy>Chris Thompson</cp:lastModifiedBy>
  <cp:revision>3</cp:revision>
  <dcterms:created xsi:type="dcterms:W3CDTF">2013-09-13T11:10:02Z</dcterms:created>
  <dcterms:modified xsi:type="dcterms:W3CDTF">2013-09-13T11:39:00Z</dcterms:modified>
</cp:coreProperties>
</file>