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691F246-FFF9-43AC-899F-7B8942F382EE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92DACAF-8364-4F80-AB3A-380102AA2EB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Weber’s view of power?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46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“the ability of an individual or group to achieve their own goals or aims when others are trying to prevent them from realising them”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60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Dahl’s concept of power?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84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Dhal argued that concrete decisions must be examined to find out which groups achieve the outcomes they desire. Only then will power be realised.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48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does </a:t>
            </a:r>
            <a:r>
              <a:rPr lang="en-GB" dirty="0" err="1" smtClean="0"/>
              <a:t>Lukes</a:t>
            </a:r>
            <a:r>
              <a:rPr lang="en-GB" dirty="0" smtClean="0"/>
              <a:t> view power?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28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Lukes</a:t>
            </a:r>
            <a:r>
              <a:rPr lang="en-GB" dirty="0" smtClean="0"/>
              <a:t> identifies three faces of power.</a:t>
            </a:r>
          </a:p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face – success in decision making</a:t>
            </a:r>
          </a:p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face – managing the agenda</a:t>
            </a:r>
          </a:p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face – manipulating the wishes of others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422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you understand by the term issue method?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54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Where sociologists study specific issues to in order to see who actually gets their own way in the decision making 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76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title does </a:t>
            </a:r>
            <a:r>
              <a:rPr lang="en-GB" dirty="0" err="1" smtClean="0"/>
              <a:t>Lukes</a:t>
            </a:r>
            <a:r>
              <a:rPr lang="en-GB" dirty="0" smtClean="0"/>
              <a:t> give to Dahl’s concept of power?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1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face  of power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634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is </a:t>
            </a:r>
            <a:r>
              <a:rPr lang="en-GB" dirty="0" err="1" smtClean="0"/>
              <a:t>Lukes</a:t>
            </a:r>
            <a:r>
              <a:rPr lang="en-GB" dirty="0" smtClean="0"/>
              <a:t>’ critical of Dahl’s pluralist view of power?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814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ignores how some groups are more powerful than others and  can manage the agenda therefore no decisions are ever made on a level playing  field</a:t>
            </a:r>
          </a:p>
          <a:p>
            <a:r>
              <a:rPr lang="en-GB" dirty="0" smtClean="0"/>
              <a:t>It also ignores how people’s wishes and desires are already manipulated prior to the extent they don’t even see the need to raise an issue in the first place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011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are </a:t>
            </a:r>
            <a:r>
              <a:rPr lang="en-GB" dirty="0" err="1" smtClean="0"/>
              <a:t>Bachrach</a:t>
            </a:r>
            <a:r>
              <a:rPr lang="en-GB" dirty="0" smtClean="0"/>
              <a:t> and </a:t>
            </a:r>
            <a:r>
              <a:rPr lang="en-GB" dirty="0" err="1" smtClean="0"/>
              <a:t>Baratz</a:t>
            </a:r>
            <a:r>
              <a:rPr lang="en-GB" dirty="0" smtClean="0"/>
              <a:t> critical of Dahl?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011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Classical pluralism assumes issues are debated on a level playing  field. Therefore it ignores how some groups are able to manage the agenda on an issue being discussed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9759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is </a:t>
            </a:r>
            <a:r>
              <a:rPr lang="en-GB" dirty="0" err="1" smtClean="0"/>
              <a:t>Lukes</a:t>
            </a:r>
            <a:r>
              <a:rPr lang="en-GB" dirty="0" smtClean="0"/>
              <a:t>’ critical of </a:t>
            </a:r>
            <a:r>
              <a:rPr lang="en-GB" dirty="0" err="1" smtClean="0"/>
              <a:t>Bachrach</a:t>
            </a:r>
            <a:r>
              <a:rPr lang="en-GB" dirty="0" smtClean="0"/>
              <a:t> and </a:t>
            </a:r>
            <a:r>
              <a:rPr lang="en-GB" dirty="0" err="1" smtClean="0"/>
              <a:t>Baratz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5194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ignore how the wishes and desires of individuals are groups can be manipulated by the powerful so individuals and groups act against their own interests.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540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53</TotalTime>
  <Words>304</Words>
  <Application>Microsoft Office PowerPoint</Application>
  <PresentationFormat>On-screen Show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Austin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</vt:lpstr>
      <vt:lpstr>Question</vt:lpstr>
      <vt:lpstr>Answers</vt:lpstr>
      <vt:lpstr>Question</vt:lpstr>
      <vt:lpstr>Answer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3</cp:revision>
  <dcterms:created xsi:type="dcterms:W3CDTF">2013-09-20T11:04:22Z</dcterms:created>
  <dcterms:modified xsi:type="dcterms:W3CDTF">2013-09-20T11:58:17Z</dcterms:modified>
</cp:coreProperties>
</file>