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8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D427FB7-2A48-40BC-8F36-7596BCFB8CCC}" type="datetimeFigureOut">
              <a:rPr lang="en-GB" smtClean="0"/>
              <a:t>23/09/2013</a:t>
            </a:fld>
            <a:endParaRPr lang="en-GB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B2129DE-36BC-4744-86D1-CE35C09FDFC4}" type="slidenum">
              <a:rPr lang="en-GB" smtClean="0"/>
              <a:t>‹#›</a:t>
            </a:fld>
            <a:endParaRPr lang="en-GB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7FB7-2A48-40BC-8F36-7596BCFB8CCC}" type="datetimeFigureOut">
              <a:rPr lang="en-GB" smtClean="0"/>
              <a:t>23/09/2013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129DE-36BC-4744-86D1-CE35C09FDFC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7FB7-2A48-40BC-8F36-7596BCFB8CCC}" type="datetimeFigureOut">
              <a:rPr lang="en-GB" smtClean="0"/>
              <a:t>23/09/2013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129DE-36BC-4744-86D1-CE35C09FDFC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7FB7-2A48-40BC-8F36-7596BCFB8CCC}" type="datetimeFigureOut">
              <a:rPr lang="en-GB" smtClean="0"/>
              <a:t>23/09/2013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129DE-36BC-4744-86D1-CE35C09FDFC4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7FB7-2A48-40BC-8F36-7596BCFB8CCC}" type="datetimeFigureOut">
              <a:rPr lang="en-GB" smtClean="0"/>
              <a:t>23/09/2013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129DE-36BC-4744-86D1-CE35C09FDFC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7FB7-2A48-40BC-8F36-7596BCFB8CCC}" type="datetimeFigureOut">
              <a:rPr lang="en-GB" smtClean="0"/>
              <a:t>23/09/2013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129DE-36BC-4744-86D1-CE35C09FDFC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7FB7-2A48-40BC-8F36-7596BCFB8CCC}" type="datetimeFigureOut">
              <a:rPr lang="en-GB" smtClean="0"/>
              <a:t>23/09/2013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129DE-36BC-4744-86D1-CE35C09FDFC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7FB7-2A48-40BC-8F36-7596BCFB8CCC}" type="datetimeFigureOut">
              <a:rPr lang="en-GB" smtClean="0"/>
              <a:t>23/09/2013</a:t>
            </a:fld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129DE-36BC-4744-86D1-CE35C09FDFC4}" type="slidenum">
              <a:rPr lang="en-GB" smtClean="0"/>
              <a:t>‹#›</a:t>
            </a:fld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7FB7-2A48-40BC-8F36-7596BCFB8CCC}" type="datetimeFigureOut">
              <a:rPr lang="en-GB" smtClean="0"/>
              <a:t>23/09/2013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129DE-36BC-4744-86D1-CE35C09FDFC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7FB7-2A48-40BC-8F36-7596BCFB8CCC}" type="datetimeFigureOut">
              <a:rPr lang="en-GB" smtClean="0"/>
              <a:t>23/09/2013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129DE-36BC-4744-86D1-CE35C09FDFC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7FB7-2A48-40BC-8F36-7596BCFB8CCC}" type="datetimeFigureOut">
              <a:rPr lang="en-GB" smtClean="0"/>
              <a:t>23/09/2013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129DE-36BC-4744-86D1-CE35C09FDFC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D427FB7-2A48-40BC-8F36-7596BCFB8CCC}" type="datetimeFigureOut">
              <a:rPr lang="en-GB" smtClean="0"/>
              <a:t>23/09/2013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AB2129DE-36BC-4744-86D1-CE35C09FDFC4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are the two most prominent feminist perspectives of the family?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5312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Radical and Marxist feminists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476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is the key feature of Marxist feminism?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424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Marxist feminists emphasise how capitalism uses the family to oppresses women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281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does </a:t>
            </a:r>
            <a:r>
              <a:rPr lang="en-GB" dirty="0" err="1" smtClean="0"/>
              <a:t>Benston</a:t>
            </a:r>
            <a:r>
              <a:rPr lang="en-GB" dirty="0" smtClean="0"/>
              <a:t> say capitalism turns women into?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949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an unpaid workforce- who are compliant and willing to do as they’re told because women have been socialised to act this way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109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Diana </a:t>
            </a:r>
            <a:r>
              <a:rPr lang="en-GB" dirty="0" err="1" smtClean="0"/>
              <a:t>Feeley</a:t>
            </a:r>
            <a:r>
              <a:rPr lang="en-GB" dirty="0" smtClean="0"/>
              <a:t> (1972) argues the family is full of (what?)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934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authoritarian ideology designed to teach passivity not rebellion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1376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is the key feature of radical feminism?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623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radical feminists focus squarely on patriarchy as the instrument of oppression (emasculation) within the home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462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does </a:t>
            </a:r>
            <a:r>
              <a:rPr lang="en-GB" dirty="0" err="1" smtClean="0"/>
              <a:t>Delphy</a:t>
            </a:r>
            <a:r>
              <a:rPr lang="en-GB" dirty="0" smtClean="0"/>
              <a:t> and Leonard (1992) argue?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5767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it is men rather than capitalism who benefit the most from exploiting women and </a:t>
            </a:r>
            <a:r>
              <a:rPr lang="en-GB" b="1" dirty="0" smtClean="0"/>
              <a:t>the family</a:t>
            </a:r>
          </a:p>
        </p:txBody>
      </p:sp>
    </p:spTree>
    <p:extLst>
      <p:ext uri="{BB962C8B-B14F-4D97-AF65-F5344CB8AC3E}">
        <p14:creationId xmlns:p14="http://schemas.microsoft.com/office/powerpoint/2010/main" val="790153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are the four points </a:t>
            </a:r>
            <a:r>
              <a:rPr lang="en-GB" dirty="0" err="1" smtClean="0"/>
              <a:t>Delphy</a:t>
            </a:r>
            <a:r>
              <a:rPr lang="en-GB" dirty="0" smtClean="0"/>
              <a:t> and Leonard identified within the family which oppress women?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34908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Domestic labour</a:t>
            </a:r>
          </a:p>
          <a:p>
            <a:r>
              <a:rPr lang="en-GB" dirty="0" smtClean="0"/>
              <a:t>Supporting their husbands</a:t>
            </a:r>
          </a:p>
          <a:p>
            <a:r>
              <a:rPr lang="en-GB" dirty="0" smtClean="0"/>
              <a:t>Economic dependency</a:t>
            </a:r>
          </a:p>
          <a:p>
            <a:r>
              <a:rPr lang="en-GB" dirty="0" smtClean="0"/>
              <a:t>Male domination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3429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According to </a:t>
            </a:r>
            <a:r>
              <a:rPr lang="en-GB" dirty="0" err="1" smtClean="0"/>
              <a:t>Delphy</a:t>
            </a:r>
            <a:r>
              <a:rPr lang="en-GB" dirty="0" smtClean="0"/>
              <a:t> and Leonard how are women ‘forced’ to support their husbands? </a:t>
            </a:r>
            <a:r>
              <a:rPr lang="en-GB" dirty="0" smtClean="0"/>
              <a:t>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5303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</a:t>
            </a:r>
            <a:r>
              <a:rPr lang="en-GB" dirty="0" smtClean="0"/>
              <a:t>rovide trouble free sex</a:t>
            </a:r>
          </a:p>
          <a:p>
            <a:r>
              <a:rPr lang="en-GB" dirty="0" smtClean="0"/>
              <a:t>support men in their leisure and work activities</a:t>
            </a:r>
          </a:p>
          <a:p>
            <a:r>
              <a:rPr lang="en-GB" dirty="0"/>
              <a:t>p</a:t>
            </a:r>
            <a:r>
              <a:rPr lang="en-GB" dirty="0" smtClean="0"/>
              <a:t>rovide emotional support</a:t>
            </a:r>
          </a:p>
          <a:p>
            <a:r>
              <a:rPr lang="en-GB" dirty="0"/>
              <a:t>w</a:t>
            </a:r>
            <a:r>
              <a:rPr lang="en-GB" dirty="0" smtClean="0"/>
              <a:t>omen undertake the triple shift</a:t>
            </a:r>
          </a:p>
          <a:p>
            <a:r>
              <a:rPr lang="en-GB" dirty="0" smtClean="0"/>
              <a:t>cheap labour at home which often goes unrewarded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34488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does Parsons’ identify as being the two main functions of the family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9312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primary socialisation of children</a:t>
            </a:r>
          </a:p>
          <a:p>
            <a:r>
              <a:rPr lang="en-GB" dirty="0" smtClean="0"/>
              <a:t>stabilisation of adult personalities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91206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is Parsons’ sexual division of labour?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95550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Men have instrumental role</a:t>
            </a:r>
          </a:p>
          <a:p>
            <a:r>
              <a:rPr lang="en-GB" dirty="0" smtClean="0"/>
              <a:t>Women have expressive role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84564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27</TotalTime>
  <Words>245</Words>
  <Application>Microsoft Office PowerPoint</Application>
  <PresentationFormat>On-screen Show (4:3)</PresentationFormat>
  <Paragraphs>49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Austin</vt:lpstr>
      <vt:lpstr>Question</vt:lpstr>
      <vt:lpstr>Answer</vt:lpstr>
      <vt:lpstr>Question</vt:lpstr>
      <vt:lpstr>Answer</vt:lpstr>
      <vt:lpstr>Question</vt:lpstr>
      <vt:lpstr>Answer</vt:lpstr>
      <vt:lpstr>Question</vt:lpstr>
      <vt:lpstr>Answer</vt:lpstr>
      <vt:lpstr>Question</vt:lpstr>
      <vt:lpstr>Answer</vt:lpstr>
      <vt:lpstr>Question</vt:lpstr>
      <vt:lpstr>Answer</vt:lpstr>
      <vt:lpstr>Question</vt:lpstr>
      <vt:lpstr>Answer</vt:lpstr>
      <vt:lpstr>Question</vt:lpstr>
      <vt:lpstr>Answer</vt:lpstr>
      <vt:lpstr>Question</vt:lpstr>
      <vt:lpstr>Answer</vt:lpstr>
      <vt:lpstr>Question</vt:lpstr>
      <vt:lpstr>Answer</vt:lpstr>
    </vt:vector>
  </TitlesOfParts>
  <Company>Twynham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Thompson</dc:creator>
  <cp:lastModifiedBy>Chris Thompson</cp:lastModifiedBy>
  <cp:revision>3</cp:revision>
  <dcterms:created xsi:type="dcterms:W3CDTF">2013-09-23T10:26:37Z</dcterms:created>
  <dcterms:modified xsi:type="dcterms:W3CDTF">2013-09-23T10:54:31Z</dcterms:modified>
</cp:coreProperties>
</file>