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8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2097EFF-5F63-42E9-8445-DA89F686C18C}" type="datetimeFigureOut">
              <a:rPr lang="en-GB" smtClean="0"/>
              <a:t>18/09/2013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EFC275F-E623-4E4D-B5B3-9A01115C379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097EFF-5F63-42E9-8445-DA89F686C18C}" type="datetimeFigureOut">
              <a:rPr lang="en-GB" smtClean="0"/>
              <a:t>18/09/2013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FC275F-E623-4E4D-B5B3-9A01115C3794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097EFF-5F63-42E9-8445-DA89F686C18C}" type="datetimeFigureOut">
              <a:rPr lang="en-GB" smtClean="0"/>
              <a:t>18/09/2013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FC275F-E623-4E4D-B5B3-9A01115C3794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097EFF-5F63-42E9-8445-DA89F686C18C}" type="datetimeFigureOut">
              <a:rPr lang="en-GB" smtClean="0"/>
              <a:t>18/09/2013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FC275F-E623-4E4D-B5B3-9A01115C379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097EFF-5F63-42E9-8445-DA89F686C18C}" type="datetimeFigureOut">
              <a:rPr lang="en-GB" smtClean="0"/>
              <a:t>18/09/2013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FC275F-E623-4E4D-B5B3-9A01115C3794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097EFF-5F63-42E9-8445-DA89F686C18C}" type="datetimeFigureOut">
              <a:rPr lang="en-GB" smtClean="0"/>
              <a:t>18/09/2013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FC275F-E623-4E4D-B5B3-9A01115C3794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097EFF-5F63-42E9-8445-DA89F686C18C}" type="datetimeFigureOut">
              <a:rPr lang="en-GB" smtClean="0"/>
              <a:t>18/09/2013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FC275F-E623-4E4D-B5B3-9A01115C379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2097EFF-5F63-42E9-8445-DA89F686C18C}" type="datetimeFigureOut">
              <a:rPr lang="en-GB" smtClean="0"/>
              <a:t>18/09/2013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FC275F-E623-4E4D-B5B3-9A01115C3794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2097EFF-5F63-42E9-8445-DA89F686C18C}" type="datetimeFigureOut">
              <a:rPr lang="en-GB" smtClean="0"/>
              <a:t>18/09/2013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EFC275F-E623-4E4D-B5B3-9A01115C3794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097EFF-5F63-42E9-8445-DA89F686C18C}" type="datetimeFigureOut">
              <a:rPr lang="en-GB" smtClean="0"/>
              <a:t>18/09/2013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FC275F-E623-4E4D-B5B3-9A01115C379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097EFF-5F63-42E9-8445-DA89F686C18C}" type="datetimeFigureOut">
              <a:rPr lang="en-GB" smtClean="0"/>
              <a:t>18/09/2013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FC275F-E623-4E4D-B5B3-9A01115C379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2097EFF-5F63-42E9-8445-DA89F686C18C}" type="datetimeFigureOut">
              <a:rPr lang="en-GB" smtClean="0"/>
              <a:t>18/09/2013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EFC275F-E623-4E4D-B5B3-9A01115C379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Identify Murdock’s four functions of the family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832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Sexual</a:t>
            </a:r>
          </a:p>
          <a:p>
            <a:r>
              <a:rPr lang="en-GB" dirty="0" smtClean="0"/>
              <a:t>Reproductive</a:t>
            </a:r>
          </a:p>
          <a:p>
            <a:r>
              <a:rPr lang="en-GB" dirty="0" smtClean="0"/>
              <a:t>Economic</a:t>
            </a:r>
          </a:p>
          <a:p>
            <a:r>
              <a:rPr lang="en-GB" dirty="0" smtClean="0"/>
              <a:t>Educational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9757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conclusion about the family did Murdock come to in 1940s?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9220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family is inevitable and universal and is found in all societies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683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Identify one aspect of family life functionalists ignore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964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Alternative households</a:t>
            </a:r>
          </a:p>
          <a:p>
            <a:r>
              <a:rPr lang="en-GB" dirty="0" smtClean="0"/>
              <a:t>Problems with families</a:t>
            </a:r>
          </a:p>
          <a:p>
            <a:r>
              <a:rPr lang="en-GB" dirty="0" smtClean="0"/>
              <a:t>Too idealistic</a:t>
            </a:r>
          </a:p>
          <a:p>
            <a:r>
              <a:rPr lang="en-GB" dirty="0" smtClean="0"/>
              <a:t>Exploitation of women</a:t>
            </a:r>
          </a:p>
          <a:p>
            <a:r>
              <a:rPr lang="en-GB" dirty="0" smtClean="0"/>
              <a:t>Violence within the home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0311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do Marxists view the family?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710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family is a tool of capitalism which allows the ruling-class to exploit the working class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9165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did Engels view the family?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2426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It had an economic function allowing the ruling-class to pass their wealth from one generation to the next.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3805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did </a:t>
            </a:r>
            <a:r>
              <a:rPr lang="en-GB" dirty="0" err="1" smtClean="0"/>
              <a:t>Althusser</a:t>
            </a:r>
            <a:r>
              <a:rPr lang="en-GB" dirty="0" smtClean="0"/>
              <a:t> view the function of the family?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7179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that in order for capitalism to survive people must be taught how to think and behave, and </a:t>
            </a:r>
            <a:r>
              <a:rPr lang="en-GB" b="1" dirty="0" smtClean="0"/>
              <a:t>the family </a:t>
            </a:r>
            <a:r>
              <a:rPr lang="en-GB" dirty="0" smtClean="0"/>
              <a:t>(as well as schools and the mass media) was the best mechanism for doing this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7393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are the two main functions of the family for Parsons?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8250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primary socialisation of children</a:t>
            </a:r>
          </a:p>
          <a:p>
            <a:r>
              <a:rPr lang="en-GB" dirty="0"/>
              <a:t>stabilisation of adult personalities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5207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Parson’s sexual division of labour?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9178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Within the isolated nuclear family members are allocated particular roles (role allocation) in order for it function </a:t>
            </a:r>
            <a:r>
              <a:rPr lang="en-GB" dirty="0" smtClean="0"/>
              <a:t>correctly:</a:t>
            </a:r>
          </a:p>
          <a:p>
            <a:r>
              <a:rPr lang="en-GB" dirty="0" smtClean="0"/>
              <a:t>Men have instrumental role</a:t>
            </a:r>
          </a:p>
          <a:p>
            <a:r>
              <a:rPr lang="en-GB" dirty="0" smtClean="0"/>
              <a:t>Women have expressive role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173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Identify and explain Parsons’ ‘isolated nuclear family’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5106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Parson’s </a:t>
            </a:r>
            <a:r>
              <a:rPr lang="en-GB" dirty="0"/>
              <a:t>identified the families in modern industrial society as being isolated because it’s not connected to wider kinship relations</a:t>
            </a:r>
            <a:r>
              <a:rPr lang="en-GB" dirty="0" smtClean="0"/>
              <a:t>.</a:t>
            </a:r>
          </a:p>
          <a:p>
            <a:r>
              <a:rPr lang="en-GB" dirty="0" smtClean="0"/>
              <a:t>The isolated </a:t>
            </a:r>
            <a:r>
              <a:rPr lang="en-GB" dirty="0"/>
              <a:t>nuclear </a:t>
            </a:r>
            <a:r>
              <a:rPr lang="en-GB" dirty="0" smtClean="0"/>
              <a:t>family</a:t>
            </a:r>
            <a:r>
              <a:rPr lang="en-GB" dirty="0"/>
              <a:t> </a:t>
            </a:r>
            <a:r>
              <a:rPr lang="en-GB" dirty="0" smtClean="0"/>
              <a:t>is </a:t>
            </a:r>
            <a:r>
              <a:rPr lang="en-GB" dirty="0"/>
              <a:t>freed from the obligations of wider kin </a:t>
            </a:r>
            <a:r>
              <a:rPr lang="en-GB" dirty="0" smtClean="0"/>
              <a:t>and therefore is </a:t>
            </a:r>
            <a:r>
              <a:rPr lang="en-GB" dirty="0"/>
              <a:t>better able to adapt to the requirements of modern industrial </a:t>
            </a:r>
            <a:r>
              <a:rPr lang="en-GB" dirty="0" smtClean="0"/>
              <a:t>society – such as moving around the country looking for work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07553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2932</TotalTime>
  <Words>238</Words>
  <Application>Microsoft Office PowerPoint</Application>
  <PresentationFormat>On-screen Show (4:3)</PresentationFormat>
  <Paragraphs>47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Question</vt:lpstr>
      <vt:lpstr>Answer</vt:lpstr>
      <vt:lpstr>Question</vt:lpstr>
      <vt:lpstr>Answer</vt:lpstr>
      <vt:lpstr>Question</vt:lpstr>
      <vt:lpstr>Answer</vt:lpstr>
      <vt:lpstr>Question</vt:lpstr>
      <vt:lpstr>Answer</vt:lpstr>
      <vt:lpstr>Question</vt:lpstr>
      <vt:lpstr>Answer</vt:lpstr>
      <vt:lpstr>Question</vt:lpstr>
      <vt:lpstr>Answer</vt:lpstr>
      <vt:lpstr>Question</vt:lpstr>
      <vt:lpstr>Answer</vt:lpstr>
      <vt:lpstr>Question </vt:lpstr>
      <vt:lpstr>Answer</vt:lpstr>
      <vt:lpstr>Question</vt:lpstr>
      <vt:lpstr>Answer</vt:lpstr>
    </vt:vector>
  </TitlesOfParts>
  <Company>Twynham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Thompson</dc:creator>
  <cp:lastModifiedBy>Chris Thompson</cp:lastModifiedBy>
  <cp:revision>6</cp:revision>
  <dcterms:created xsi:type="dcterms:W3CDTF">2013-09-18T10:06:01Z</dcterms:created>
  <dcterms:modified xsi:type="dcterms:W3CDTF">2013-09-20T10:58:41Z</dcterms:modified>
</cp:coreProperties>
</file>