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05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223F57C-2B11-4754-9408-564F2B9CF1C2}" type="datetimeFigureOut">
              <a:rPr lang="en-GB" smtClean="0"/>
              <a:t>19/11/2012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F03499-3604-4618-8A89-A5D513D292D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What is globalisation?</a:t>
            </a:r>
            <a:endParaRPr lang="en-GB" sz="4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236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process by which societies become increasingly interconnected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80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meant by the term ‘global risk society’?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751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world society in which risks transcend national boundaries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0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 argued we’re entering a ‘global risk society’?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60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Ulrich Beck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0313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you understand by the term ‘society-centred theories?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1643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Theories which see the role of the state shaped by wider society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979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 argues for ‘society-centred theories’?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522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Pluralists </a:t>
            </a:r>
          </a:p>
          <a:p>
            <a:r>
              <a:rPr lang="en-GB" dirty="0" smtClean="0"/>
              <a:t>Marxists</a:t>
            </a:r>
          </a:p>
          <a:p>
            <a:r>
              <a:rPr lang="en-GB" dirty="0" smtClean="0"/>
              <a:t>New Right Theorists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3215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state-centred theories?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876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Theories which see the state as having the ability to act independently from wider society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5172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 argues for ‘state-centred theories’?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3157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Nordlinger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Skocpol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254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you understand by the term ‘fragmented elite model’?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8803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model which claims that power is concentrated in the hands of a few elites who compete for influence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94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Which academic supports the ‘fragmented elite model’?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7101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Budge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420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you understand by the term ‘elite recruitment model’?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2369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model argues elites are now recruited from all social-classes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588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 argues for the ‘elite recruitment model’?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1007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Stanworth</a:t>
            </a:r>
            <a:r>
              <a:rPr lang="en-GB" dirty="0" smtClean="0"/>
              <a:t> &amp; </a:t>
            </a:r>
            <a:r>
              <a:rPr lang="en-GB" dirty="0" err="1" smtClean="0"/>
              <a:t>Giddens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934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three points do New Right theories of the state argue?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422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For a free market – on with free and open competition </a:t>
            </a:r>
          </a:p>
          <a:p>
            <a:r>
              <a:rPr lang="en-GB" dirty="0" smtClean="0"/>
              <a:t>Reduced interference in the lives of individuals</a:t>
            </a:r>
          </a:p>
          <a:p>
            <a:r>
              <a:rPr lang="en-GB" dirty="0" smtClean="0"/>
              <a:t>Reduced state welfare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681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does David Held argue?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615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a global society nation-states have too little control over their own economies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781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partisan alignment?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812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Identification with and loyalty to a particular political party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9114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class </a:t>
            </a:r>
            <a:r>
              <a:rPr lang="en-GB" dirty="0" err="1" smtClean="0"/>
              <a:t>dealigment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0187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reduction in class based voting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083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political socialisation?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686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process in which individuals learn political values and party loyalty from their parents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578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Butler and Stokes argue?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8825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Partisan and class alignment is due to political socialisation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934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</a:t>
            </a:r>
            <a:r>
              <a:rPr lang="en-GB" dirty="0" err="1" smtClean="0"/>
              <a:t>Slarvick</a:t>
            </a:r>
            <a:r>
              <a:rPr lang="en-GB" dirty="0" smtClean="0"/>
              <a:t> and Crewe argue?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4114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 argue the main reason for partisan </a:t>
            </a:r>
            <a:r>
              <a:rPr lang="en-GB" dirty="0" err="1" smtClean="0"/>
              <a:t>dealignment</a:t>
            </a:r>
            <a:r>
              <a:rPr lang="en-GB" dirty="0" smtClean="0"/>
              <a:t> is class </a:t>
            </a:r>
            <a:r>
              <a:rPr lang="en-GB" dirty="0" err="1" smtClean="0"/>
              <a:t>dealignment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8654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Identify one reason for continuing </a:t>
            </a:r>
            <a:r>
              <a:rPr lang="en-GB" dirty="0" err="1" smtClean="0"/>
              <a:t>dealignment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090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Sanders points out the ideological gap between Labour and Conservatism is continually narrowing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1334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protective pressure groups?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899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Pressure groups whose main aim is to promote a particular cause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0998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protective pressure groups?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05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Pressure groups whose main aim is to protect the interests of their members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564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old social movements?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1199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They’re mainly class based being concerned with material or economic issues such as better working conditions, higher pay, longer holidays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364109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are NSMs?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8752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New social movements are more concerned with non-material issues. They’re not class based and tend to focus on single issues.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92687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have NSMs come into existence?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02415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Giddens</a:t>
            </a:r>
            <a:r>
              <a:rPr lang="en-GB" dirty="0" smtClean="0"/>
              <a:t>’ argues NSMs are a reaction to global risks. As many risks transcend national boundaries traditional protests within national boundaries are inadequate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4078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does Ralph </a:t>
            </a:r>
            <a:r>
              <a:rPr lang="en-GB" dirty="0" err="1" smtClean="0"/>
              <a:t>Miliband</a:t>
            </a:r>
            <a:r>
              <a:rPr lang="en-GB" dirty="0" smtClean="0"/>
              <a:t> mean when he argues the media is ‘the opium of the people’?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05332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He likens the media to a drug which creates an illusion and sense of wellbeing to its audience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734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539</Words>
  <Application>Microsoft Office PowerPoint</Application>
  <PresentationFormat>On-screen Show (4:3)</PresentationFormat>
  <Paragraphs>105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Concourse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  <vt:lpstr>Q</vt:lpstr>
      <vt:lpstr>A</vt:lpstr>
    </vt:vector>
  </TitlesOfParts>
  <Company>Twynham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</dc:title>
  <dc:creator>Chris Thompson</dc:creator>
  <cp:lastModifiedBy>Chris Thompson</cp:lastModifiedBy>
  <cp:revision>8</cp:revision>
  <dcterms:created xsi:type="dcterms:W3CDTF">2012-11-19T15:24:37Z</dcterms:created>
  <dcterms:modified xsi:type="dcterms:W3CDTF">2012-11-19T16:29:55Z</dcterms:modified>
</cp:coreProperties>
</file>