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91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207D791-6E18-437B-A4A8-CB2C5208DF80}" type="datetimeFigureOut">
              <a:rPr lang="en-GB" smtClean="0"/>
              <a:t>12/07/2012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1A3BD7-1184-4094-A455-34D5EB6B6328}" type="slidenum">
              <a:rPr lang="en-GB" smtClean="0"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popular culture?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9396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What is folk culture?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79590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a subculture?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7737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are the four different types of identity?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91539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4000" dirty="0" smtClean="0"/>
              <a:t>What is a stigmatised identity?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6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primary socialisation?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37963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secondary socialisation?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915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global culture?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6773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Identify the 5 distinct areas of secondary socialisation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70164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does Jenkins (1996) argue about the socialisation and the social construction of self and identity?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55534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4000" dirty="0" smtClean="0"/>
              <a:t>What are structural approaches</a:t>
            </a:r>
            <a:r>
              <a:rPr lang="en-GB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16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Identify three structural approaches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50434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are social action approaches?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99488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How does Mead see the identities of individuals?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21285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did </a:t>
            </a:r>
            <a:r>
              <a:rPr lang="en-GB" sz="4000" dirty="0" err="1" smtClean="0"/>
              <a:t>Goffman</a:t>
            </a:r>
            <a:r>
              <a:rPr lang="en-GB" sz="4000" dirty="0" smtClean="0"/>
              <a:t> mean by ‘impression management’?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0428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Identify one criticism of structural approaches and one criticism of social action approaches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726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structuration?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25818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does Bourdieu mean by ‘habitus’?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6260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What does Bourdieu mean by cultural capital?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64348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Identify one key aspect of the new working-class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67437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</TotalTime>
  <Words>166</Words>
  <Application>Microsoft Office PowerPoint</Application>
  <PresentationFormat>On-screen Show (4:3)</PresentationFormat>
  <Paragraphs>40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Civic</vt:lpstr>
      <vt:lpstr>Q1</vt:lpstr>
      <vt:lpstr>Q2</vt:lpstr>
      <vt:lpstr>Q3</vt:lpstr>
      <vt:lpstr>Q4</vt:lpstr>
      <vt:lpstr>Q5</vt:lpstr>
      <vt:lpstr>Q6</vt:lpstr>
      <vt:lpstr>Q7</vt:lpstr>
      <vt:lpstr>Q8</vt:lpstr>
      <vt:lpstr>Q9</vt:lpstr>
      <vt:lpstr>Q10</vt:lpstr>
      <vt:lpstr>Q11</vt:lpstr>
      <vt:lpstr>Q12</vt:lpstr>
      <vt:lpstr>Q13</vt:lpstr>
      <vt:lpstr>Q14</vt:lpstr>
      <vt:lpstr>Q15</vt:lpstr>
      <vt:lpstr>Q16</vt:lpstr>
      <vt:lpstr>Q17</vt:lpstr>
      <vt:lpstr>Q18</vt:lpstr>
      <vt:lpstr>Q19</vt:lpstr>
      <vt:lpstr>Q20</vt:lpstr>
    </vt:vector>
  </TitlesOfParts>
  <Company>Twynham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Thompson</dc:creator>
  <cp:lastModifiedBy>Chris Thompson</cp:lastModifiedBy>
  <cp:revision>3</cp:revision>
  <dcterms:created xsi:type="dcterms:W3CDTF">2011-10-13T14:15:04Z</dcterms:created>
  <dcterms:modified xsi:type="dcterms:W3CDTF">2012-07-12T13:57:28Z</dcterms:modified>
</cp:coreProperties>
</file>