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81AB58C-BE0D-449A-9E5C-27F72DD783A5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D64FA7-9526-4000-81D0-5398D5B05B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1AB58C-BE0D-449A-9E5C-27F72DD783A5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64FA7-9526-4000-81D0-5398D5B05B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1AB58C-BE0D-449A-9E5C-27F72DD783A5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64FA7-9526-4000-81D0-5398D5B05B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1AB58C-BE0D-449A-9E5C-27F72DD783A5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64FA7-9526-4000-81D0-5398D5B05B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1AB58C-BE0D-449A-9E5C-27F72DD783A5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64FA7-9526-4000-81D0-5398D5B05B2B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1AB58C-BE0D-449A-9E5C-27F72DD783A5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64FA7-9526-4000-81D0-5398D5B05B2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1AB58C-BE0D-449A-9E5C-27F72DD783A5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64FA7-9526-4000-81D0-5398D5B05B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81AB58C-BE0D-449A-9E5C-27F72DD783A5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64FA7-9526-4000-81D0-5398D5B05B2B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81AB58C-BE0D-449A-9E5C-27F72DD783A5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D64FA7-9526-4000-81D0-5398D5B05B2B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1AB58C-BE0D-449A-9E5C-27F72DD783A5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64FA7-9526-4000-81D0-5398D5B05B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1AB58C-BE0D-449A-9E5C-27F72DD783A5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64FA7-9526-4000-81D0-5398D5B05B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81AB58C-BE0D-449A-9E5C-27F72DD783A5}" type="datetimeFigureOut">
              <a:rPr lang="en-GB" smtClean="0"/>
              <a:t>29/11/2012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1D64FA7-9526-4000-81D0-5398D5B05B2B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For Marxist’s what </a:t>
            </a:r>
            <a:r>
              <a:rPr lang="en-GB" dirty="0"/>
              <a:t>is </a:t>
            </a:r>
            <a:r>
              <a:rPr lang="en-GB" dirty="0" smtClean="0"/>
              <a:t>the most effective instrument </a:t>
            </a:r>
            <a:r>
              <a:rPr lang="en-GB" dirty="0"/>
              <a:t>in controlling the subject </a:t>
            </a:r>
            <a:r>
              <a:rPr lang="en-GB" dirty="0" smtClean="0"/>
              <a:t>classes.?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368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ruling class ideology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559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did </a:t>
            </a:r>
            <a:r>
              <a:rPr lang="en-GB" b="1" dirty="0"/>
              <a:t>Louis </a:t>
            </a:r>
            <a:r>
              <a:rPr lang="en-GB" b="1" dirty="0" err="1"/>
              <a:t>Althusser</a:t>
            </a:r>
            <a:r>
              <a:rPr lang="en-GB" dirty="0"/>
              <a:t> (a Marxist) (1971) </a:t>
            </a:r>
            <a:r>
              <a:rPr lang="en-GB" dirty="0" smtClean="0"/>
              <a:t>argue </a:t>
            </a:r>
            <a:r>
              <a:rPr lang="en-GB" dirty="0"/>
              <a:t>that the main role of education in a capitalist society </a:t>
            </a:r>
            <a:r>
              <a:rPr lang="en-GB" dirty="0" smtClean="0"/>
              <a:t>is?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389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reproduction of an efficient and obedient work force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786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Following on from the previous question </a:t>
            </a:r>
            <a:r>
              <a:rPr lang="en-GB" dirty="0" err="1"/>
              <a:t>Althusser</a:t>
            </a:r>
            <a:r>
              <a:rPr lang="en-GB" dirty="0"/>
              <a:t> argues that ideology in capitalist society is fundamental to social control and education is </a:t>
            </a:r>
            <a:r>
              <a:rPr lang="en-GB" dirty="0" smtClean="0"/>
              <a:t>the state’s </a:t>
            </a:r>
            <a:r>
              <a:rPr lang="en-GB" b="1" dirty="0" smtClean="0"/>
              <a:t>instrument</a:t>
            </a:r>
            <a:r>
              <a:rPr lang="en-GB" dirty="0" smtClean="0"/>
              <a:t> </a:t>
            </a:r>
            <a:r>
              <a:rPr lang="en-GB" dirty="0"/>
              <a:t>in transmitting this </a:t>
            </a:r>
            <a:r>
              <a:rPr lang="en-GB" dirty="0" smtClean="0"/>
              <a:t>ideology. What name did he give to this process?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683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 argues education is an ideological state apparatus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461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Bowles and </a:t>
            </a:r>
            <a:r>
              <a:rPr lang="en-GB" dirty="0" err="1"/>
              <a:t>Ginitis</a:t>
            </a:r>
            <a:r>
              <a:rPr lang="en-GB" dirty="0"/>
              <a:t> argue </a:t>
            </a:r>
            <a:r>
              <a:rPr lang="en-GB" dirty="0" smtClean="0"/>
              <a:t>schools </a:t>
            </a:r>
            <a:r>
              <a:rPr lang="en-GB" dirty="0"/>
              <a:t>create a hard-working disciplined workforce for capitalist societies. </a:t>
            </a:r>
            <a:r>
              <a:rPr lang="en-GB" dirty="0" smtClean="0"/>
              <a:t>What did they call this process? (to help you, this process </a:t>
            </a:r>
            <a:r>
              <a:rPr lang="en-GB" dirty="0"/>
              <a:t>is essential for social reproduction – the reproduction of a new generation of workers schooled (disciplined) into accepting their role in </a:t>
            </a:r>
            <a:r>
              <a:rPr lang="en-GB" dirty="0" smtClean="0"/>
              <a:t>society).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778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Long shadow of work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670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do </a:t>
            </a:r>
            <a:r>
              <a:rPr lang="en-GB" dirty="0"/>
              <a:t>Bowles and </a:t>
            </a:r>
            <a:r>
              <a:rPr lang="en-GB" dirty="0" err="1"/>
              <a:t>Gintis</a:t>
            </a:r>
            <a:r>
              <a:rPr lang="en-GB" dirty="0"/>
              <a:t> </a:t>
            </a:r>
            <a:r>
              <a:rPr lang="en-GB" dirty="0" smtClean="0"/>
              <a:t>view meritocracy?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325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is a mechanism </a:t>
            </a:r>
            <a:r>
              <a:rPr lang="en-GB" dirty="0"/>
              <a:t>to legitimize social inequality.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331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For Marxists what </a:t>
            </a:r>
            <a:r>
              <a:rPr lang="en-GB" dirty="0"/>
              <a:t>process is </a:t>
            </a:r>
            <a:r>
              <a:rPr lang="en-GB" dirty="0" smtClean="0"/>
              <a:t>instrumental </a:t>
            </a:r>
            <a:r>
              <a:rPr lang="en-GB" dirty="0"/>
              <a:t>for social </a:t>
            </a:r>
            <a:r>
              <a:rPr lang="en-GB" dirty="0" smtClean="0"/>
              <a:t>reproduction? </a:t>
            </a:r>
            <a:r>
              <a:rPr lang="en-GB" dirty="0"/>
              <a:t>– the reproduction of a new generation of workers schooled (disciplined) into accepting their role in society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810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hidden </a:t>
            </a:r>
            <a:r>
              <a:rPr lang="en-GB" dirty="0"/>
              <a:t>curriculum is seen by Bowles and </a:t>
            </a:r>
            <a:r>
              <a:rPr lang="en-GB" dirty="0" err="1"/>
              <a:t>Gintis</a:t>
            </a:r>
            <a:r>
              <a:rPr lang="en-GB" dirty="0"/>
              <a:t> as instrumental in this process.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018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</TotalTime>
  <Words>214</Words>
  <Application>Microsoft Office PowerPoint</Application>
  <PresentationFormat>On-screen Show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Twynham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Thompson</dc:creator>
  <cp:lastModifiedBy>Chris Thompson</cp:lastModifiedBy>
  <cp:revision>3</cp:revision>
  <dcterms:created xsi:type="dcterms:W3CDTF">2012-11-29T13:58:54Z</dcterms:created>
  <dcterms:modified xsi:type="dcterms:W3CDTF">2012-11-29T14:19:46Z</dcterms:modified>
</cp:coreProperties>
</file>